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8" r:id="rId2"/>
    <p:sldId id="26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04FFE-5948-4650-A301-A339AD89CC99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1CFB3-ACD3-4E01-B273-5D7D94C3E6FE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2330-4766-44AD-B3DE-2669DC572E67}" type="datetimeFigureOut">
              <a:rPr lang="en-US" smtClean="0"/>
              <a:t>4/14/2010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9558B-ED7E-4092-9525-FDF0A1E6E569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Makes a Good Poster?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Readable from 1-2 meters</a:t>
            </a:r>
          </a:p>
          <a:p>
            <a:r>
              <a:rPr lang="en-NZ" dirty="0" smtClean="0"/>
              <a:t>Has introduction and summary</a:t>
            </a:r>
          </a:p>
          <a:p>
            <a:r>
              <a:rPr lang="en-NZ" dirty="0" smtClean="0"/>
              <a:t>Key ideas apparent within a 5 minute read</a:t>
            </a:r>
          </a:p>
          <a:p>
            <a:r>
              <a:rPr lang="en-NZ" dirty="0" smtClean="0"/>
              <a:t>Attractive</a:t>
            </a:r>
          </a:p>
          <a:p>
            <a:r>
              <a:rPr lang="en-NZ" dirty="0" smtClean="0"/>
              <a:t>Targeted at </a:t>
            </a:r>
            <a:r>
              <a:rPr lang="en-NZ" dirty="0" smtClean="0"/>
              <a:t>the right audience (depends on conference)</a:t>
            </a:r>
            <a:endParaRPr lang="en-NZ" dirty="0" smtClean="0"/>
          </a:p>
          <a:p>
            <a:r>
              <a:rPr lang="en-NZ" dirty="0" smtClean="0"/>
              <a:t>Has pictures (e.g. screenshots and graphs) and examples</a:t>
            </a:r>
          </a:p>
          <a:p>
            <a:r>
              <a:rPr lang="en-NZ" dirty="0" smtClean="0"/>
              <a:t>Not too much text</a:t>
            </a:r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Where to Find Out More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NZ" dirty="0" smtClean="0"/>
              <a:t>http://www.elvis.ac.nz/Main/MakingPosters</a:t>
            </a:r>
          </a:p>
          <a:p>
            <a:endParaRPr lang="en-NZ" dirty="0" smtClean="0"/>
          </a:p>
          <a:p>
            <a:r>
              <a:rPr lang="en-NZ" dirty="0" smtClean="0"/>
              <a:t>http://www.acm.org/crossroads/xrds3-2/posters.html</a:t>
            </a:r>
          </a:p>
          <a:p>
            <a:endParaRPr lang="en-NZ" dirty="0" smtClean="0"/>
          </a:p>
          <a:p>
            <a:r>
              <a:rPr lang="en-NZ" dirty="0" smtClean="0"/>
              <a:t>http://www.ncsu.edu/project/posters/NewSite/</a:t>
            </a:r>
          </a:p>
          <a:p>
            <a:endParaRPr lang="en-NZ" dirty="0" smtClean="0"/>
          </a:p>
          <a:p>
            <a:r>
              <a:rPr lang="en-NZ" dirty="0" smtClean="0"/>
              <a:t>http://www.aspb.org/education/poster.cfm</a:t>
            </a:r>
          </a:p>
          <a:p>
            <a:endParaRPr lang="en-NZ" dirty="0" smtClean="0"/>
          </a:p>
          <a:p>
            <a:r>
              <a:rPr lang="en-NZ" dirty="0" smtClean="0"/>
              <a:t>http://www.cs.ucl.ac.uk/research/students/posterfaq.html</a:t>
            </a:r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Makes a Good Poster?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Title or first impression right away reveals what the poster is about</a:t>
            </a:r>
          </a:p>
          <a:p>
            <a:r>
              <a:rPr lang="en-NZ" dirty="0" smtClean="0"/>
              <a:t>Gets information across easily (easy language, pictures)</a:t>
            </a:r>
          </a:p>
          <a:p>
            <a:r>
              <a:rPr lang="en-NZ" dirty="0" smtClean="0"/>
              <a:t>Clear </a:t>
            </a:r>
            <a:r>
              <a:rPr lang="en-NZ" dirty="0" smtClean="0"/>
              <a:t>structure</a:t>
            </a:r>
            <a:endParaRPr lang="en-N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Makes a Good Poster?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Numbers on sections, problem and results clear</a:t>
            </a:r>
          </a:p>
          <a:p>
            <a:r>
              <a:rPr lang="en-NZ" dirty="0" smtClean="0"/>
              <a:t>Careful with colours and background</a:t>
            </a:r>
          </a:p>
          <a:p>
            <a:r>
              <a:rPr lang="en-NZ" dirty="0" smtClean="0"/>
              <a:t>Don’t put too much content, but enough should be </a:t>
            </a:r>
            <a:r>
              <a:rPr lang="en-NZ" dirty="0" smtClean="0"/>
              <a:t>there</a:t>
            </a:r>
            <a:endParaRPr lang="en-N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Makes a Good Poster?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Navigation and structure</a:t>
            </a:r>
          </a:p>
          <a:p>
            <a:r>
              <a:rPr lang="en-NZ" dirty="0" smtClean="0"/>
              <a:t>Contrast/colours/readability</a:t>
            </a:r>
          </a:p>
          <a:p>
            <a:r>
              <a:rPr lang="en-NZ" dirty="0" smtClean="0"/>
              <a:t>Text bodies, not just bullet points, but not too much (balance your content)</a:t>
            </a:r>
          </a:p>
          <a:p>
            <a:r>
              <a:rPr lang="en-NZ" dirty="0" smtClean="0"/>
              <a:t>Relevant pictures (not photos and not too much)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Usual Criteria (If Marked)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NZ" dirty="0" smtClean="0"/>
              <a:t>Content, content, </a:t>
            </a:r>
            <a:r>
              <a:rPr lang="en-NZ" dirty="0" smtClean="0"/>
              <a:t>content</a:t>
            </a:r>
          </a:p>
          <a:p>
            <a:r>
              <a:rPr lang="en-NZ" dirty="0" smtClean="0"/>
              <a:t>Presentation </a:t>
            </a:r>
            <a:r>
              <a:rPr lang="en-NZ" dirty="0" smtClean="0"/>
              <a:t>is a </a:t>
            </a:r>
            <a:r>
              <a:rPr lang="en-NZ" i="1" dirty="0" smtClean="0"/>
              <a:t>pass</a:t>
            </a:r>
            <a:r>
              <a:rPr lang="en-NZ" dirty="0" smtClean="0"/>
              <a:t> or </a:t>
            </a:r>
            <a:r>
              <a:rPr lang="en-NZ" i="1" dirty="0" smtClean="0"/>
              <a:t>fail</a:t>
            </a:r>
            <a:r>
              <a:rPr lang="en-NZ" dirty="0" smtClean="0"/>
              <a:t>, no bonus points for </a:t>
            </a:r>
            <a:r>
              <a:rPr lang="en-NZ" dirty="0" smtClean="0"/>
              <a:t>“too </a:t>
            </a:r>
            <a:r>
              <a:rPr lang="en-NZ" dirty="0" smtClean="0"/>
              <a:t>many pretty </a:t>
            </a:r>
            <a:r>
              <a:rPr lang="en-NZ" dirty="0" smtClean="0"/>
              <a:t>pictures” usually</a:t>
            </a:r>
            <a:endParaRPr lang="en-NZ" dirty="0" smtClean="0"/>
          </a:p>
          <a:p>
            <a:r>
              <a:rPr lang="en-NZ" dirty="0" smtClean="0"/>
              <a:t>Remember that you will have to talk about your poster with </a:t>
            </a:r>
            <a:r>
              <a:rPr lang="en-NZ" dirty="0" smtClean="0"/>
              <a:t>passers by for </a:t>
            </a:r>
            <a:r>
              <a:rPr lang="en-NZ" dirty="0" smtClean="0"/>
              <a:t>up to 5 minutes</a:t>
            </a:r>
          </a:p>
          <a:p>
            <a:r>
              <a:rPr lang="en-NZ" dirty="0" smtClean="0"/>
              <a:t>Main two things to convey in </a:t>
            </a:r>
            <a:r>
              <a:rPr lang="en-NZ" dirty="0" smtClean="0"/>
              <a:t>a typical </a:t>
            </a:r>
            <a:r>
              <a:rPr lang="en-NZ" dirty="0" smtClean="0"/>
              <a:t>poster are: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PROBLEM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Typical Poster </a:t>
            </a:r>
            <a:r>
              <a:rPr lang="en-NZ" dirty="0" smtClean="0"/>
              <a:t>Content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en-NZ" dirty="0" smtClean="0"/>
              <a:t>Affiliation, Title, Name, </a:t>
            </a:r>
            <a:r>
              <a:rPr lang="en-NZ" dirty="0" smtClean="0"/>
              <a:t>Supervisors, etc.</a:t>
            </a:r>
            <a:endParaRPr lang="en-NZ" dirty="0" smtClean="0"/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Introduction and Background</a:t>
            </a:r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Problem Statement and Motivation</a:t>
            </a:r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Methodology</a:t>
            </a:r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Results (including expected ones)</a:t>
            </a:r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Related Work (discussion, not citations!)</a:t>
            </a:r>
          </a:p>
          <a:p>
            <a:pPr marL="582930" indent="-514350">
              <a:buFont typeface="+mj-lt"/>
              <a:buAutoNum type="arabicPeriod"/>
            </a:pPr>
            <a:r>
              <a:rPr lang="en-NZ" dirty="0" smtClean="0"/>
              <a:t>Conclusion and Future Work</a:t>
            </a:r>
          </a:p>
          <a:p>
            <a:pPr marL="582930" indent="-514350">
              <a:buFont typeface="+mj-lt"/>
              <a:buAutoNum type="arabicPeriod"/>
            </a:pPr>
            <a:endParaRPr lang="en-NZ" dirty="0" smtClean="0"/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Recommendations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Don’t put your whole </a:t>
            </a:r>
            <a:r>
              <a:rPr lang="en-NZ" dirty="0" smtClean="0"/>
              <a:t>thesis/paper </a:t>
            </a:r>
            <a:r>
              <a:rPr lang="en-NZ" dirty="0" smtClean="0"/>
              <a:t>into a poster!</a:t>
            </a:r>
          </a:p>
          <a:p>
            <a:pPr lvl="1"/>
            <a:r>
              <a:rPr lang="en-NZ" dirty="0" smtClean="0"/>
              <a:t>But can reuse the writing </a:t>
            </a:r>
            <a:r>
              <a:rPr lang="en-NZ" dirty="0" smtClean="0"/>
              <a:t>from</a:t>
            </a:r>
            <a:r>
              <a:rPr lang="en-NZ" dirty="0" smtClean="0"/>
              <a:t> </a:t>
            </a:r>
            <a:r>
              <a:rPr lang="en-NZ" dirty="0" smtClean="0"/>
              <a:t>the poster</a:t>
            </a:r>
          </a:p>
          <a:p>
            <a:r>
              <a:rPr lang="en-NZ" i="1" dirty="0" smtClean="0"/>
              <a:t>Guide</a:t>
            </a:r>
            <a:r>
              <a:rPr lang="en-NZ" dirty="0" smtClean="0"/>
              <a:t> the reader through:</a:t>
            </a:r>
          </a:p>
          <a:p>
            <a:pPr lvl="1"/>
            <a:r>
              <a:rPr lang="en-NZ" dirty="0" smtClean="0"/>
              <a:t>Research Problem (Brief Statement!)</a:t>
            </a:r>
          </a:p>
          <a:p>
            <a:pPr lvl="1"/>
            <a:r>
              <a:rPr lang="en-NZ" dirty="0" smtClean="0"/>
              <a:t>Description of the Approach</a:t>
            </a:r>
          </a:p>
          <a:p>
            <a:pPr lvl="1"/>
            <a:r>
              <a:rPr lang="en-NZ" dirty="0" smtClean="0"/>
              <a:t>Summary of the Results</a:t>
            </a:r>
          </a:p>
          <a:p>
            <a:r>
              <a:rPr lang="en-NZ" dirty="0" smtClean="0"/>
              <a:t>Aim for under 1000 words, and remember that a picture is worth a thousand words...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Makes a Good Abstract?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NZ" dirty="0" smtClean="0"/>
              <a:t>The abstract is your four sentence summary of the conclusions of your paper. I try to have four sentences in my abstract.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State the problem.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State why the problem is a problem.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Your “startling sentence”.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dirty="0" smtClean="0"/>
              <a:t>State the implication of your “startling sentence”.</a:t>
            </a:r>
          </a:p>
          <a:p>
            <a:r>
              <a:rPr lang="en-NZ" dirty="0" smtClean="0"/>
              <a:t>For example: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i="1" dirty="0" smtClean="0"/>
              <a:t>The rejection rate for OOPSLA papers in near 90%.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i="1" dirty="0" smtClean="0"/>
              <a:t>Most papers are rejected not because of a lack of good ideas, but because they are poorly structured.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i="1" dirty="0" smtClean="0"/>
              <a:t>Following four simple steps in writing a paper will dramatically increase your chances of acceptance.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NZ" i="1" dirty="0" smtClean="0"/>
              <a:t>If everyone followed these steps, the amount of communication in the object community would increase, improving the rate of progress.</a:t>
            </a:r>
          </a:p>
          <a:p>
            <a:pPr>
              <a:buNone/>
            </a:pPr>
            <a:endParaRPr lang="en-NZ" dirty="0" smtClean="0"/>
          </a:p>
          <a:p>
            <a:pPr algn="ctr">
              <a:buNone/>
            </a:pPr>
            <a:r>
              <a:rPr lang="en-NZ" dirty="0" smtClean="0"/>
              <a:t>http://plg.uwaterloo.ca/~migod/research/beckOOPSLA.html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to Make One?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If you never did it, then try PowerPoint!</a:t>
            </a:r>
          </a:p>
          <a:p>
            <a:pPr lvl="1"/>
            <a:r>
              <a:rPr lang="en-NZ" dirty="0" smtClean="0"/>
              <a:t>Make </a:t>
            </a:r>
            <a:r>
              <a:rPr lang="en-NZ" dirty="0" smtClean="0"/>
              <a:t>a single slide of A1 size (595 x 841 mm)</a:t>
            </a:r>
          </a:p>
          <a:p>
            <a:pPr lvl="1"/>
            <a:r>
              <a:rPr lang="en-NZ" dirty="0" smtClean="0"/>
              <a:t>Save As PDF when finished </a:t>
            </a:r>
            <a:r>
              <a:rPr lang="en-NZ" dirty="0" smtClean="0"/>
              <a:t>and print it with printers...</a:t>
            </a:r>
          </a:p>
          <a:p>
            <a:r>
              <a:rPr lang="en-NZ" dirty="0" smtClean="0"/>
              <a:t>Otherwise, try the package you are *familiar* with</a:t>
            </a:r>
            <a:endParaRPr lang="en-N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502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What Makes a Good Poster?</vt:lpstr>
      <vt:lpstr>What Makes a Good Poster?</vt:lpstr>
      <vt:lpstr>What Makes a Good Poster?</vt:lpstr>
      <vt:lpstr>What Makes a Good Poster?</vt:lpstr>
      <vt:lpstr>Usual Criteria (If Marked)</vt:lpstr>
      <vt:lpstr>Typical Poster Content</vt:lpstr>
      <vt:lpstr>Recommendations</vt:lpstr>
      <vt:lpstr>What Makes a Good Abstract?</vt:lpstr>
      <vt:lpstr>How to Make One?</vt:lpstr>
      <vt:lpstr>Where to Find Out More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Good Poster?</dc:title>
  <dc:creator>Alex Potanin</dc:creator>
  <cp:lastModifiedBy>Alex Potanin</cp:lastModifiedBy>
  <cp:revision>2</cp:revision>
  <dcterms:created xsi:type="dcterms:W3CDTF">2010-04-13T23:26:52Z</dcterms:created>
  <dcterms:modified xsi:type="dcterms:W3CDTF">2010-04-13T23:31:59Z</dcterms:modified>
</cp:coreProperties>
</file>