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F3042D-1778-405E-8C10-149E353D06E8}" type="datetimeFigureOut">
              <a:rPr lang="en-NZ" smtClean="0"/>
              <a:t>9/08/2011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2A8E69-9AB7-4CEA-A9B1-37D15CA11517}" type="slidenum">
              <a:rPr lang="en-NZ" smtClean="0"/>
              <a:t>‹#›</a:t>
            </a:fld>
            <a:endParaRPr lang="en-N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ctoria.ac.nz/st_services/slss/studyhub/handouts/Oral-presentations.pdf" TargetMode="External"/><Relationship Id="rId2" Type="http://schemas.openxmlformats.org/officeDocument/2006/relationships/hyperlink" Target="http://ecs.victoria.ac.nz/Main/PhDFullRegistrationConfirmationPolic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kumc.edu/SAH/OTEd/jradel/Preparing_talks/120.html" TargetMode="External"/><Relationship Id="rId4" Type="http://schemas.openxmlformats.org/officeDocument/2006/relationships/hyperlink" Target="http://lorien.ncl.ac.uk/ming/Dept/Tips/present/comms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How to Give</a:t>
            </a:r>
            <a:br>
              <a:rPr lang="en-NZ" dirty="0" smtClean="0"/>
            </a:br>
            <a:r>
              <a:rPr lang="en-NZ" dirty="0" smtClean="0"/>
              <a:t>a </a:t>
            </a:r>
            <a:r>
              <a:rPr lang="en-NZ" i="1" dirty="0" smtClean="0"/>
              <a:t>PhD Proposal</a:t>
            </a:r>
            <a:r>
              <a:rPr lang="en-NZ" dirty="0" smtClean="0"/>
              <a:t> Presentation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Dr Alex </a:t>
            </a:r>
            <a:r>
              <a:rPr lang="en-NZ" dirty="0" err="1" smtClean="0"/>
              <a:t>Potanin</a:t>
            </a:r>
            <a:r>
              <a:rPr lang="en-NZ" dirty="0" smtClean="0"/>
              <a:t>, ECS, </a:t>
            </a:r>
            <a:r>
              <a:rPr lang="en-NZ" dirty="0" smtClean="0"/>
              <a:t>VUW</a:t>
            </a:r>
          </a:p>
          <a:p>
            <a:r>
              <a:rPr lang="en-NZ" dirty="0" smtClean="0"/>
              <a:t>(based on Dr Peter </a:t>
            </a:r>
            <a:r>
              <a:rPr lang="en-NZ" dirty="0" err="1" smtClean="0"/>
              <a:t>Andreae’s</a:t>
            </a:r>
            <a:r>
              <a:rPr lang="en-NZ" dirty="0" smtClean="0"/>
              <a:t> talk for 489 students)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9687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annoys an audience?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470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tips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Have notes for yourself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Write out wording for the beginning, </a:t>
            </a:r>
            <a:r>
              <a:rPr lang="en-US" dirty="0" smtClean="0"/>
              <a:t>just in </a:t>
            </a:r>
            <a:r>
              <a:rPr lang="en-US" dirty="0" smtClean="0"/>
              <a:t>case.</a:t>
            </a:r>
            <a:br>
              <a:rPr lang="en-US" dirty="0" smtClean="0"/>
            </a:br>
            <a:r>
              <a:rPr lang="en-US" sz="2400" dirty="0" smtClean="0"/>
              <a:t>(also for any really tricky bits)</a:t>
            </a:r>
            <a:r>
              <a:rPr lang="en-US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Don't look at the screen: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look at the audience and the monitor/laptop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Pointing:  how?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Don't go backwards  </a:t>
            </a:r>
            <a:r>
              <a:rPr lang="en-US" sz="2400" dirty="0" smtClean="0"/>
              <a:t>(just repeat the slide)</a:t>
            </a:r>
            <a:endParaRPr lang="en-US" dirty="0" smtClean="0"/>
          </a:p>
          <a:p>
            <a:pPr>
              <a:spcBef>
                <a:spcPts val="1800"/>
              </a:spcBef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665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Useful Links to Resources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>
                <a:hlinkClick r:id="rId2"/>
              </a:rPr>
              <a:t>http://ecs.victoria.ac.nz/Main/PhDFullRegistrationConfirmationPolicy</a:t>
            </a:r>
            <a:endParaRPr lang="en-NZ" dirty="0" smtClean="0"/>
          </a:p>
          <a:p>
            <a:r>
              <a:rPr lang="en-NZ" dirty="0" smtClean="0">
                <a:hlinkClick r:id="rId3"/>
              </a:rPr>
              <a:t>http://www.cs.berkeley.edu/~jrs/speaking.html</a:t>
            </a:r>
          </a:p>
          <a:p>
            <a:r>
              <a:rPr lang="en-NZ" dirty="0" smtClean="0">
                <a:hlinkClick r:id="rId3"/>
              </a:rPr>
              <a:t>http://research.microsoft.com/en-us/um/people/simonpj/papers/giving-a-talk/giving-a-talk.htm</a:t>
            </a:r>
          </a:p>
          <a:p>
            <a:r>
              <a:rPr lang="en-NZ" dirty="0" smtClean="0">
                <a:hlinkClick r:id="rId3"/>
              </a:rPr>
              <a:t>http://www.victoria.ac.nz/st_services/slss/studyhub/handouts/Oral-presentations.pdf</a:t>
            </a:r>
            <a:endParaRPr lang="en-NZ" dirty="0" smtClean="0"/>
          </a:p>
          <a:p>
            <a:r>
              <a:rPr lang="en-NZ" dirty="0" smtClean="0">
                <a:hlinkClick r:id="rId4"/>
              </a:rPr>
              <a:t>http://lorien.ncl.ac.uk/ming/Dept/Tips/present/comms.htm</a:t>
            </a:r>
            <a:endParaRPr lang="en-NZ" dirty="0" smtClean="0"/>
          </a:p>
          <a:p>
            <a:r>
              <a:rPr lang="en-NZ" dirty="0" smtClean="0">
                <a:hlinkClick r:id="rId5"/>
              </a:rPr>
              <a:t>http://www.kumc.edu/SAH/OTEd/jradel/Preparing_talks/120.html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279294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n-NZ" b="1" dirty="0" smtClean="0"/>
              <a:t>Problem Number 1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It's hard to explain your own work</a:t>
            </a:r>
          </a:p>
          <a:p>
            <a:pPr lvl="1"/>
            <a:r>
              <a:rPr lang="en-NZ" dirty="0" smtClean="0"/>
              <a:t>You know so much about it.</a:t>
            </a:r>
          </a:p>
          <a:p>
            <a:pPr lvl="1"/>
            <a:r>
              <a:rPr lang="en-NZ" dirty="0" smtClean="0"/>
              <a:t>To you, the big picture is completely obvious.</a:t>
            </a:r>
          </a:p>
          <a:p>
            <a:pPr lvl="1"/>
            <a:r>
              <a:rPr lang="en-NZ" dirty="0" smtClean="0"/>
              <a:t>You have lots of detail to cover</a:t>
            </a:r>
          </a:p>
          <a:p>
            <a:pPr lvl="1"/>
            <a:r>
              <a:rPr lang="en-NZ" dirty="0" smtClean="0"/>
              <a:t>They don't have a clue what you're doing</a:t>
            </a:r>
          </a:p>
          <a:p>
            <a:pPr lvl="1"/>
            <a:r>
              <a:rPr lang="en-NZ" dirty="0" smtClean="0"/>
              <a:t>There isn't enough time</a:t>
            </a:r>
          </a:p>
          <a:p>
            <a:pPr lvl="1"/>
            <a:endParaRPr lang="en-NZ" dirty="0"/>
          </a:p>
          <a:p>
            <a:pPr>
              <a:buNone/>
            </a:pPr>
            <a:r>
              <a:rPr lang="en-NZ" dirty="0" smtClean="0"/>
              <a:t>How do you plan and structure the presentation?</a:t>
            </a:r>
          </a:p>
          <a:p>
            <a:pPr lvl="1">
              <a:buNone/>
            </a:pPr>
            <a:r>
              <a:rPr lang="en-NZ" dirty="0" smtClean="0">
                <a:solidFill>
                  <a:srgbClr val="009E3C"/>
                </a:solidFill>
              </a:rPr>
              <a:t>[ Start with the problem you are addressing ]</a:t>
            </a:r>
            <a:endParaRPr lang="en-NZ" dirty="0">
              <a:solidFill>
                <a:srgbClr val="009E3C"/>
              </a:solidFill>
            </a:endParaRPr>
          </a:p>
          <a:p>
            <a:pPr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3395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Problem Number 2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It's hard to speak in front of people if you are not used to it. </a:t>
            </a:r>
            <a:br>
              <a:rPr lang="en-NZ" dirty="0" smtClean="0"/>
            </a:br>
            <a:r>
              <a:rPr lang="en-NZ" sz="2000" dirty="0" smtClean="0"/>
              <a:t>(and sometimes even when you are)</a:t>
            </a:r>
            <a:endParaRPr lang="en-NZ" dirty="0" smtClean="0"/>
          </a:p>
          <a:p>
            <a:pPr lvl="1"/>
            <a:r>
              <a:rPr lang="en-NZ" dirty="0" smtClean="0"/>
              <a:t>You have to remember so many things at once </a:t>
            </a:r>
            <a:br>
              <a:rPr lang="en-NZ" dirty="0" smtClean="0"/>
            </a:br>
            <a:r>
              <a:rPr lang="en-NZ" sz="2000" dirty="0" smtClean="0"/>
              <a:t>(looking the right direction, not going too fast, clicking the next slide, watching the time, not waving your hands around too much, speaking loudly enough,…)</a:t>
            </a:r>
            <a:endParaRPr lang="en-NZ" dirty="0" smtClean="0"/>
          </a:p>
          <a:p>
            <a:pPr lvl="1"/>
            <a:r>
              <a:rPr lang="en-NZ" dirty="0" smtClean="0"/>
              <a:t>AND, you have to work out what to say next!</a:t>
            </a:r>
          </a:p>
          <a:p>
            <a:pPr lvl="1">
              <a:buNone/>
            </a:pPr>
            <a:endParaRPr lang="en-NZ" dirty="0"/>
          </a:p>
          <a:p>
            <a:pPr>
              <a:buNone/>
            </a:pPr>
            <a:r>
              <a:rPr lang="en-NZ" dirty="0" smtClean="0"/>
              <a:t>How do you make the presenting better &amp; easier? </a:t>
            </a:r>
          </a:p>
          <a:p>
            <a:pPr lvl="1"/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70793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Non problem 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Won't address</a:t>
            </a:r>
            <a:endParaRPr lang="en-NZ" dirty="0" smtClean="0"/>
          </a:p>
          <a:p>
            <a:pPr lvl="1"/>
            <a:r>
              <a:rPr lang="en-NZ" dirty="0" smtClean="0"/>
              <a:t>tips for how to make impressive slides.</a:t>
            </a:r>
          </a:p>
          <a:p>
            <a:pPr lvl="1"/>
            <a:r>
              <a:rPr lang="en-NZ" dirty="0" smtClean="0"/>
              <a:t>tips on </a:t>
            </a:r>
            <a:r>
              <a:rPr lang="en-NZ" dirty="0" err="1" smtClean="0"/>
              <a:t>powerpoint</a:t>
            </a:r>
            <a:r>
              <a:rPr lang="en-NZ" dirty="0" smtClean="0"/>
              <a:t> style</a:t>
            </a:r>
          </a:p>
          <a:p>
            <a:pPr lvl="1">
              <a:buNone/>
            </a:pPr>
            <a:endParaRPr lang="en-NZ" dirty="0"/>
          </a:p>
          <a:p>
            <a:pPr>
              <a:buNone/>
            </a:pPr>
            <a:r>
              <a:rPr lang="en-NZ" dirty="0" smtClean="0"/>
              <a:t>In general, simple is better than fancy,    </a:t>
            </a:r>
          </a:p>
          <a:p>
            <a:pPr>
              <a:buNone/>
            </a:pPr>
            <a:r>
              <a:rPr lang="en-NZ" dirty="0" smtClean="0"/>
              <a:t>Unless  your content </a:t>
            </a:r>
            <a:r>
              <a:rPr lang="en-NZ" b="1" i="1" dirty="0" smtClean="0"/>
              <a:t>requires</a:t>
            </a:r>
            <a:r>
              <a:rPr lang="en-NZ" dirty="0" smtClean="0"/>
              <a:t> something fancy.</a:t>
            </a:r>
          </a:p>
          <a:p>
            <a:pPr marL="342900" lvl="1" indent="-342900">
              <a:buNone/>
            </a:pPr>
            <a:r>
              <a:rPr lang="en-NZ" dirty="0" smtClean="0">
                <a:solidFill>
                  <a:srgbClr val="009E3C"/>
                </a:solidFill>
              </a:rPr>
              <a:t> </a:t>
            </a:r>
          </a:p>
          <a:p>
            <a:pPr marL="342900" lvl="1" indent="-342900">
              <a:buNone/>
            </a:pPr>
            <a:r>
              <a:rPr lang="en-NZ" dirty="0" smtClean="0">
                <a:solidFill>
                  <a:srgbClr val="009E3C"/>
                </a:solidFill>
              </a:rPr>
              <a:t> [ Point out what you are </a:t>
            </a:r>
            <a:r>
              <a:rPr lang="en-NZ" b="1" i="1" dirty="0" smtClean="0">
                <a:solidFill>
                  <a:srgbClr val="009E3C"/>
                </a:solidFill>
              </a:rPr>
              <a:t>not</a:t>
            </a:r>
            <a:r>
              <a:rPr lang="en-NZ" dirty="0" smtClean="0">
                <a:solidFill>
                  <a:srgbClr val="009E3C"/>
                </a:solidFill>
              </a:rPr>
              <a:t> doing, but only if the audience is likely to assume that you are doing it. ]</a:t>
            </a:r>
          </a:p>
          <a:p>
            <a:pPr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3444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Outline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Planning your talk </a:t>
            </a:r>
          </a:p>
          <a:p>
            <a:r>
              <a:rPr lang="en-NZ" dirty="0" smtClean="0"/>
              <a:t>Presenting your talk</a:t>
            </a:r>
          </a:p>
          <a:p>
            <a:endParaRPr lang="en-NZ" dirty="0"/>
          </a:p>
          <a:p>
            <a:endParaRPr lang="en-NZ" dirty="0" smtClean="0"/>
          </a:p>
          <a:p>
            <a:endParaRPr lang="en-NZ" dirty="0"/>
          </a:p>
          <a:p>
            <a:pPr lvl="1">
              <a:buNone/>
            </a:pPr>
            <a:r>
              <a:rPr lang="en-NZ" dirty="0" smtClean="0">
                <a:solidFill>
                  <a:srgbClr val="009E3C"/>
                </a:solidFill>
              </a:rPr>
              <a:t>[	Don't waste time with an outline!</a:t>
            </a:r>
          </a:p>
          <a:p>
            <a:pPr lvl="1">
              <a:buNone/>
            </a:pPr>
            <a:r>
              <a:rPr lang="en-NZ" dirty="0">
                <a:solidFill>
                  <a:srgbClr val="009E3C"/>
                </a:solidFill>
              </a:rPr>
              <a:t>	</a:t>
            </a:r>
            <a:r>
              <a:rPr lang="en-NZ" dirty="0" smtClean="0">
                <a:solidFill>
                  <a:srgbClr val="009E3C"/>
                </a:solidFill>
              </a:rPr>
              <a:t>If you do have one, don't talk to it; just show it   ]</a:t>
            </a:r>
            <a:endParaRPr lang="en-NZ" dirty="0">
              <a:solidFill>
                <a:srgbClr val="009E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31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of your talk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are the principles?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2686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Planning / Structuring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Problem and goal first ; your results later</a:t>
            </a:r>
          </a:p>
          <a:p>
            <a:pPr>
              <a:spcBef>
                <a:spcPts val="2400"/>
              </a:spcBef>
            </a:pPr>
            <a:r>
              <a:rPr lang="en-NZ" dirty="0" smtClean="0"/>
              <a:t>"Frontload" your presentation:</a:t>
            </a:r>
            <a:br>
              <a:rPr lang="en-NZ" dirty="0" smtClean="0"/>
            </a:br>
            <a:r>
              <a:rPr lang="en-NZ" dirty="0" smtClean="0"/>
              <a:t>Don't keep big ideas hidden until the en</a:t>
            </a:r>
            <a:r>
              <a:rPr lang="en-US" dirty="0" smtClean="0"/>
              <a:t>d!</a:t>
            </a:r>
            <a:br>
              <a:rPr lang="en-US" dirty="0" smtClean="0"/>
            </a:br>
            <a:r>
              <a:rPr lang="en-US" sz="2400" dirty="0" smtClean="0"/>
              <a:t>(you may never get there; your audience may go to sleep)</a:t>
            </a:r>
            <a:endParaRPr lang="en-US" sz="2400" dirty="0"/>
          </a:p>
          <a:p>
            <a:pPr>
              <a:spcBef>
                <a:spcPts val="2400"/>
              </a:spcBef>
            </a:pPr>
            <a:r>
              <a:rPr lang="en-US" dirty="0" smtClean="0"/>
              <a:t>Present the key ideas and key results</a:t>
            </a:r>
          </a:p>
          <a:p>
            <a:pPr lvl="1"/>
            <a:r>
              <a:rPr lang="en-US" dirty="0" smtClean="0"/>
              <a:t>leave most details to the paper.</a:t>
            </a:r>
          </a:p>
          <a:p>
            <a:pPr lvl="1"/>
            <a:r>
              <a:rPr lang="en-US" dirty="0" smtClean="0"/>
              <a:t>simplify if necessary</a:t>
            </a:r>
          </a:p>
          <a:p>
            <a:pPr lvl="1"/>
            <a:r>
              <a:rPr lang="en-US" dirty="0" smtClean="0"/>
              <a:t> just enough technical detail to communicate what you have done.</a:t>
            </a:r>
            <a:endParaRPr lang="en-NZ" dirty="0" smtClean="0"/>
          </a:p>
          <a:p>
            <a:endParaRPr lang="en-US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8471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Planning process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by listing the key ideas</a:t>
            </a:r>
            <a:endParaRPr lang="en-US" dirty="0"/>
          </a:p>
          <a:p>
            <a:pPr>
              <a:spcBef>
                <a:spcPts val="2400"/>
              </a:spcBef>
            </a:pPr>
            <a:r>
              <a:rPr lang="en-US" dirty="0" smtClean="0"/>
              <a:t>Make a storyboard</a:t>
            </a:r>
          </a:p>
          <a:p>
            <a:pPr lvl="1"/>
            <a:r>
              <a:rPr lang="en-US" dirty="0" smtClean="0"/>
              <a:t>one large sheet with all the slide sketched out</a:t>
            </a:r>
          </a:p>
          <a:p>
            <a:pPr lvl="1"/>
            <a:r>
              <a:rPr lang="en-US" dirty="0" smtClean="0"/>
              <a:t>rearrange and edit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Only produce slides when the structure is right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Talk it through to yourself  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Practice with an audience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581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is a slide?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slides should you have?</a:t>
            </a:r>
          </a:p>
          <a:p>
            <a:r>
              <a:rPr lang="en-US" dirty="0" smtClean="0"/>
              <a:t>How much should be on a slide?</a:t>
            </a:r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slide   </a:t>
            </a:r>
            <a:r>
              <a:rPr lang="en-US" dirty="0" smtClean="0">
                <a:sym typeface="Symbol"/>
              </a:rPr>
              <a:t>   paragraph 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  one coherent topic</a:t>
            </a:r>
          </a:p>
          <a:p>
            <a:r>
              <a:rPr lang="en-US" dirty="0" smtClean="0">
                <a:sym typeface="Symbol"/>
              </a:rPr>
              <a:t>make slide complement and support speaking</a:t>
            </a:r>
          </a:p>
          <a:p>
            <a:pPr lvl="1"/>
            <a:r>
              <a:rPr lang="en-US" dirty="0" smtClean="0">
                <a:sym typeface="Symbol"/>
              </a:rPr>
              <a:t>notes are better than sentences</a:t>
            </a:r>
          </a:p>
          <a:p>
            <a:pPr lvl="1"/>
            <a:r>
              <a:rPr lang="en-US" dirty="0" smtClean="0">
                <a:sym typeface="Symbol"/>
              </a:rPr>
              <a:t>don't read out your slides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571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316</TotalTime>
  <Words>330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How to Give a PhD Proposal Presentation</vt:lpstr>
      <vt:lpstr>Problem Number 1</vt:lpstr>
      <vt:lpstr>Problem Number 2</vt:lpstr>
      <vt:lpstr>Non problem ?</vt:lpstr>
      <vt:lpstr>Outline</vt:lpstr>
      <vt:lpstr>Structuring of your talk</vt:lpstr>
      <vt:lpstr>Planning / Structuring</vt:lpstr>
      <vt:lpstr>The Planning process</vt:lpstr>
      <vt:lpstr>How big is a slide?</vt:lpstr>
      <vt:lpstr>Presenting</vt:lpstr>
      <vt:lpstr>Presentation tips</vt:lpstr>
      <vt:lpstr>Useful Links to Resources</vt:lpstr>
    </vt:vector>
  </TitlesOfParts>
  <Company>Victoria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Give a [PhD Proposal] Presentation</dc:title>
  <dc:creator>SYSTEM</dc:creator>
  <cp:lastModifiedBy>SYSTEM</cp:lastModifiedBy>
  <cp:revision>5</cp:revision>
  <dcterms:created xsi:type="dcterms:W3CDTF">2011-08-08T01:45:50Z</dcterms:created>
  <dcterms:modified xsi:type="dcterms:W3CDTF">2011-08-09T01:39:52Z</dcterms:modified>
</cp:coreProperties>
</file>